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0" r:id="rId2"/>
    <p:sldId id="287" r:id="rId3"/>
    <p:sldId id="258" r:id="rId4"/>
    <p:sldId id="259" r:id="rId5"/>
    <p:sldId id="272" r:id="rId6"/>
    <p:sldId id="260" r:id="rId7"/>
    <p:sldId id="261" r:id="rId8"/>
    <p:sldId id="262" r:id="rId9"/>
    <p:sldId id="273" r:id="rId10"/>
    <p:sldId id="276" r:id="rId11"/>
    <p:sldId id="284" r:id="rId12"/>
    <p:sldId id="286" r:id="rId13"/>
    <p:sldId id="263" r:id="rId14"/>
    <p:sldId id="275" r:id="rId15"/>
    <p:sldId id="281" r:id="rId16"/>
    <p:sldId id="282" r:id="rId17"/>
    <p:sldId id="283" r:id="rId18"/>
    <p:sldId id="266" r:id="rId19"/>
    <p:sldId id="280" r:id="rId20"/>
    <p:sldId id="279" r:id="rId21"/>
    <p:sldId id="269" r:id="rId22"/>
    <p:sldId id="267" r:id="rId23"/>
    <p:sldId id="271" r:id="rId24"/>
    <p:sldId id="25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1.jpg"/><Relationship Id="rId1" Type="http://schemas.openxmlformats.org/officeDocument/2006/relationships/image" Target="../media/image3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A1B8CA-3C1A-4AE0-A646-91C685EC9CF9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9F2F34-36AC-43B3-9C47-67CFE1E44DFC}">
      <dgm:prSet phldrT="[Text]" cust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C00000"/>
          </a:solidFill>
        </a:ln>
      </dgm:spPr>
      <dgm:t>
        <a:bodyPr/>
        <a:lstStyle/>
        <a:p>
          <a:pPr algn="ctr"/>
          <a:r>
            <a:rPr lang="bn-BD" sz="40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ফসল-১</a:t>
          </a:r>
          <a:endParaRPr lang="en-US" sz="40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6C376B-064A-4DBF-BF6A-9106F632148A}" type="parTrans" cxnId="{B15EA5A7-F35B-4979-87B4-7FD2833101E8}">
      <dgm:prSet/>
      <dgm:spPr/>
      <dgm:t>
        <a:bodyPr/>
        <a:lstStyle/>
        <a:p>
          <a:endParaRPr lang="en-US"/>
        </a:p>
      </dgm:t>
    </dgm:pt>
    <dgm:pt modelId="{B785D99A-ECB2-4AEC-BAE6-944B66094903}" type="sibTrans" cxnId="{B15EA5A7-F35B-4979-87B4-7FD2833101E8}">
      <dgm:prSet/>
      <dgm:spPr/>
      <dgm:t>
        <a:bodyPr/>
        <a:lstStyle/>
        <a:p>
          <a:endParaRPr lang="en-US"/>
        </a:p>
      </dgm:t>
    </dgm:pt>
    <dgm:pt modelId="{C210F2D9-BA90-4F5B-B09E-C61921E0AD32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ফসল-২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A007405-4D2F-4336-9FEA-319D1C96C291}" type="parTrans" cxnId="{81CD5AFA-D4C7-44D6-ADCC-829C2BC2534E}">
      <dgm:prSet/>
      <dgm:spPr/>
      <dgm:t>
        <a:bodyPr/>
        <a:lstStyle/>
        <a:p>
          <a:endParaRPr lang="en-US"/>
        </a:p>
      </dgm:t>
    </dgm:pt>
    <dgm:pt modelId="{B1752C84-E161-4786-A889-EA7022213777}" type="sibTrans" cxnId="{81CD5AFA-D4C7-44D6-ADCC-829C2BC2534E}">
      <dgm:prSet/>
      <dgm:spPr/>
      <dgm:t>
        <a:bodyPr/>
        <a:lstStyle/>
        <a:p>
          <a:endParaRPr lang="en-US"/>
        </a:p>
      </dgm:t>
    </dgm:pt>
    <dgm:pt modelId="{E4315672-B977-491D-A53F-D17F0E25EF3C}">
      <dgm:prSet phldrT="[Text]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ফসল-৩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81C3F1D-55C2-4083-A8CA-FA69C5974216}" type="parTrans" cxnId="{58F12F84-5571-4D0C-9E30-E4A972DB91F9}">
      <dgm:prSet/>
      <dgm:spPr/>
      <dgm:t>
        <a:bodyPr/>
        <a:lstStyle/>
        <a:p>
          <a:endParaRPr lang="en-US"/>
        </a:p>
      </dgm:t>
    </dgm:pt>
    <dgm:pt modelId="{9DCC3EB8-5795-4802-9D08-CA7D5FAD718A}" type="sibTrans" cxnId="{58F12F84-5571-4D0C-9E30-E4A972DB91F9}">
      <dgm:prSet/>
      <dgm:spPr/>
      <dgm:t>
        <a:bodyPr/>
        <a:lstStyle/>
        <a:p>
          <a:endParaRPr lang="en-US" dirty="0"/>
        </a:p>
      </dgm:t>
    </dgm:pt>
    <dgm:pt modelId="{30893320-9AF8-494C-B4E3-5EE83DC054EB}" type="pres">
      <dgm:prSet presAssocID="{CBA1B8CA-3C1A-4AE0-A646-91C685EC9CF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C1EB26-35B6-4DC6-94C3-AF503E3BCC59}" type="pres">
      <dgm:prSet presAssocID="{FD9F2F34-36AC-43B3-9C47-67CFE1E44DFC}" presName="node" presStyleLbl="node1" presStyleIdx="0" presStyleCnt="3" custRadScaleRad="86552" custRadScaleInc="-5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56F17B-FD8C-485B-9464-16737A52E1CD}" type="pres">
      <dgm:prSet presAssocID="{B785D99A-ECB2-4AEC-BAE6-944B66094903}" presName="sibTrans" presStyleLbl="sibTrans2D1" presStyleIdx="0" presStyleCnt="3" custScaleX="154165" custLinFactNeighborX="28155" custLinFactNeighborY="-138"/>
      <dgm:spPr/>
      <dgm:t>
        <a:bodyPr/>
        <a:lstStyle/>
        <a:p>
          <a:endParaRPr lang="en-US"/>
        </a:p>
      </dgm:t>
    </dgm:pt>
    <dgm:pt modelId="{3C4A1730-924F-40CC-9B3D-73B1A26CC7EE}" type="pres">
      <dgm:prSet presAssocID="{B785D99A-ECB2-4AEC-BAE6-944B66094903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10F865C0-6C68-40D5-849A-FECCF09E1BEC}" type="pres">
      <dgm:prSet presAssocID="{C210F2D9-BA90-4F5B-B09E-C61921E0AD32}" presName="node" presStyleLbl="node1" presStyleIdx="1" presStyleCnt="3" custRadScaleRad="89908" custRadScaleInc="-121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ADC344-4382-4F0D-9E96-BB5C62E4E00B}" type="pres">
      <dgm:prSet presAssocID="{B1752C84-E161-4786-A889-EA7022213777}" presName="sibTrans" presStyleLbl="sibTrans2D1" presStyleIdx="1" presStyleCnt="3"/>
      <dgm:spPr/>
      <dgm:t>
        <a:bodyPr/>
        <a:lstStyle/>
        <a:p>
          <a:endParaRPr lang="en-US"/>
        </a:p>
      </dgm:t>
    </dgm:pt>
    <dgm:pt modelId="{BABABB4B-395F-43F5-917D-EC76746F9A50}" type="pres">
      <dgm:prSet presAssocID="{B1752C84-E161-4786-A889-EA7022213777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DC24208-FC85-491C-8AE3-1208563411AC}" type="pres">
      <dgm:prSet presAssocID="{E4315672-B977-491D-A53F-D17F0E25EF3C}" presName="node" presStyleLbl="node1" presStyleIdx="2" presStyleCnt="3" custRadScaleRad="91346" custRadScaleInc="157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79102-06D3-4720-BB70-A4A70A33CC74}" type="pres">
      <dgm:prSet presAssocID="{9DCC3EB8-5795-4802-9D08-CA7D5FAD718A}" presName="sibTrans" presStyleLbl="sibTrans2D1" presStyleIdx="2" presStyleCnt="3" custScaleX="146289" custScaleY="104253" custLinFactNeighborX="-7192" custLinFactNeighborY="5387"/>
      <dgm:spPr/>
      <dgm:t>
        <a:bodyPr/>
        <a:lstStyle/>
        <a:p>
          <a:endParaRPr lang="en-US"/>
        </a:p>
      </dgm:t>
    </dgm:pt>
    <dgm:pt modelId="{1101A108-95A0-407A-A51D-E49EF69E9B8F}" type="pres">
      <dgm:prSet presAssocID="{9DCC3EB8-5795-4802-9D08-CA7D5FAD718A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3E6000AB-0FB8-424C-AB47-4E35CA0600CC}" type="presOf" srcId="{B1752C84-E161-4786-A889-EA7022213777}" destId="{BABABB4B-395F-43F5-917D-EC76746F9A50}" srcOrd="1" destOrd="0" presId="urn:microsoft.com/office/officeart/2005/8/layout/cycle7"/>
    <dgm:cxn modelId="{4650A878-0256-40F4-B244-FECD4B1C674F}" type="presOf" srcId="{E4315672-B977-491D-A53F-D17F0E25EF3C}" destId="{9DC24208-FC85-491C-8AE3-1208563411AC}" srcOrd="0" destOrd="0" presId="urn:microsoft.com/office/officeart/2005/8/layout/cycle7"/>
    <dgm:cxn modelId="{B15EA5A7-F35B-4979-87B4-7FD2833101E8}" srcId="{CBA1B8CA-3C1A-4AE0-A646-91C685EC9CF9}" destId="{FD9F2F34-36AC-43B3-9C47-67CFE1E44DFC}" srcOrd="0" destOrd="0" parTransId="{3C6C376B-064A-4DBF-BF6A-9106F632148A}" sibTransId="{B785D99A-ECB2-4AEC-BAE6-944B66094903}"/>
    <dgm:cxn modelId="{33EAED11-E09A-4EB5-A73F-62110D258B3D}" type="presOf" srcId="{B1752C84-E161-4786-A889-EA7022213777}" destId="{9DADC344-4382-4F0D-9E96-BB5C62E4E00B}" srcOrd="0" destOrd="0" presId="urn:microsoft.com/office/officeart/2005/8/layout/cycle7"/>
    <dgm:cxn modelId="{A0216F4C-F815-49CB-AEE8-E89B9DD69E13}" type="presOf" srcId="{B785D99A-ECB2-4AEC-BAE6-944B66094903}" destId="{DD56F17B-FD8C-485B-9464-16737A52E1CD}" srcOrd="0" destOrd="0" presId="urn:microsoft.com/office/officeart/2005/8/layout/cycle7"/>
    <dgm:cxn modelId="{8EC69753-351C-4E39-A4AF-EC33234B6AFB}" type="presOf" srcId="{B785D99A-ECB2-4AEC-BAE6-944B66094903}" destId="{3C4A1730-924F-40CC-9B3D-73B1A26CC7EE}" srcOrd="1" destOrd="0" presId="urn:microsoft.com/office/officeart/2005/8/layout/cycle7"/>
    <dgm:cxn modelId="{BB91FFA9-0AA2-465A-AFB4-0A385C0E13B0}" type="presOf" srcId="{FD9F2F34-36AC-43B3-9C47-67CFE1E44DFC}" destId="{1FC1EB26-35B6-4DC6-94C3-AF503E3BCC59}" srcOrd="0" destOrd="0" presId="urn:microsoft.com/office/officeart/2005/8/layout/cycle7"/>
    <dgm:cxn modelId="{81CD5AFA-D4C7-44D6-ADCC-829C2BC2534E}" srcId="{CBA1B8CA-3C1A-4AE0-A646-91C685EC9CF9}" destId="{C210F2D9-BA90-4F5B-B09E-C61921E0AD32}" srcOrd="1" destOrd="0" parTransId="{DA007405-4D2F-4336-9FEA-319D1C96C291}" sibTransId="{B1752C84-E161-4786-A889-EA7022213777}"/>
    <dgm:cxn modelId="{58F12F84-5571-4D0C-9E30-E4A972DB91F9}" srcId="{CBA1B8CA-3C1A-4AE0-A646-91C685EC9CF9}" destId="{E4315672-B977-491D-A53F-D17F0E25EF3C}" srcOrd="2" destOrd="0" parTransId="{081C3F1D-55C2-4083-A8CA-FA69C5974216}" sibTransId="{9DCC3EB8-5795-4802-9D08-CA7D5FAD718A}"/>
    <dgm:cxn modelId="{2EF82B89-297A-426B-8841-A3412F35F887}" type="presOf" srcId="{9DCC3EB8-5795-4802-9D08-CA7D5FAD718A}" destId="{4BD79102-06D3-4720-BB70-A4A70A33CC74}" srcOrd="0" destOrd="0" presId="urn:microsoft.com/office/officeart/2005/8/layout/cycle7"/>
    <dgm:cxn modelId="{02EBA2EE-56DF-4768-A522-3A818AAB49F1}" type="presOf" srcId="{C210F2D9-BA90-4F5B-B09E-C61921E0AD32}" destId="{10F865C0-6C68-40D5-849A-FECCF09E1BEC}" srcOrd="0" destOrd="0" presId="urn:microsoft.com/office/officeart/2005/8/layout/cycle7"/>
    <dgm:cxn modelId="{57E62DB6-D169-4AAF-B284-16121AEED788}" type="presOf" srcId="{9DCC3EB8-5795-4802-9D08-CA7D5FAD718A}" destId="{1101A108-95A0-407A-A51D-E49EF69E9B8F}" srcOrd="1" destOrd="0" presId="urn:microsoft.com/office/officeart/2005/8/layout/cycle7"/>
    <dgm:cxn modelId="{F7237C27-B328-4A12-ACED-297B7455171D}" type="presOf" srcId="{CBA1B8CA-3C1A-4AE0-A646-91C685EC9CF9}" destId="{30893320-9AF8-494C-B4E3-5EE83DC054EB}" srcOrd="0" destOrd="0" presId="urn:microsoft.com/office/officeart/2005/8/layout/cycle7"/>
    <dgm:cxn modelId="{E24BD1B0-5F4D-4177-BF04-C52E59392090}" type="presParOf" srcId="{30893320-9AF8-494C-B4E3-5EE83DC054EB}" destId="{1FC1EB26-35B6-4DC6-94C3-AF503E3BCC59}" srcOrd="0" destOrd="0" presId="urn:microsoft.com/office/officeart/2005/8/layout/cycle7"/>
    <dgm:cxn modelId="{AD6FEC92-B040-459D-8BEF-41CD5A861CE3}" type="presParOf" srcId="{30893320-9AF8-494C-B4E3-5EE83DC054EB}" destId="{DD56F17B-FD8C-485B-9464-16737A52E1CD}" srcOrd="1" destOrd="0" presId="urn:microsoft.com/office/officeart/2005/8/layout/cycle7"/>
    <dgm:cxn modelId="{B266B9C1-F6F5-43CA-8B11-7A6DFF5D05AF}" type="presParOf" srcId="{DD56F17B-FD8C-485B-9464-16737A52E1CD}" destId="{3C4A1730-924F-40CC-9B3D-73B1A26CC7EE}" srcOrd="0" destOrd="0" presId="urn:microsoft.com/office/officeart/2005/8/layout/cycle7"/>
    <dgm:cxn modelId="{A57AF708-9880-488F-9B75-58E22F5E8AE1}" type="presParOf" srcId="{30893320-9AF8-494C-B4E3-5EE83DC054EB}" destId="{10F865C0-6C68-40D5-849A-FECCF09E1BEC}" srcOrd="2" destOrd="0" presId="urn:microsoft.com/office/officeart/2005/8/layout/cycle7"/>
    <dgm:cxn modelId="{EFEAD315-5132-4FBF-9FAB-873CF11E02C2}" type="presParOf" srcId="{30893320-9AF8-494C-B4E3-5EE83DC054EB}" destId="{9DADC344-4382-4F0D-9E96-BB5C62E4E00B}" srcOrd="3" destOrd="0" presId="urn:microsoft.com/office/officeart/2005/8/layout/cycle7"/>
    <dgm:cxn modelId="{B56DD528-975C-4AFD-8B39-C57CE4C1E332}" type="presParOf" srcId="{9DADC344-4382-4F0D-9E96-BB5C62E4E00B}" destId="{BABABB4B-395F-43F5-917D-EC76746F9A50}" srcOrd="0" destOrd="0" presId="urn:microsoft.com/office/officeart/2005/8/layout/cycle7"/>
    <dgm:cxn modelId="{5826C764-07F8-4F0C-B7DB-BA90CC84ED36}" type="presParOf" srcId="{30893320-9AF8-494C-B4E3-5EE83DC054EB}" destId="{9DC24208-FC85-491C-8AE3-1208563411AC}" srcOrd="4" destOrd="0" presId="urn:microsoft.com/office/officeart/2005/8/layout/cycle7"/>
    <dgm:cxn modelId="{36B489F5-DBB4-45DF-895A-08894AE64166}" type="presParOf" srcId="{30893320-9AF8-494C-B4E3-5EE83DC054EB}" destId="{4BD79102-06D3-4720-BB70-A4A70A33CC74}" srcOrd="5" destOrd="0" presId="urn:microsoft.com/office/officeart/2005/8/layout/cycle7"/>
    <dgm:cxn modelId="{61DEAB98-635F-4C63-9E77-C9536B4D3776}" type="presParOf" srcId="{4BD79102-06D3-4720-BB70-A4A70A33CC74}" destId="{1101A108-95A0-407A-A51D-E49EF69E9B8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CF4997-165E-459E-84D5-FAA4E6EB7C9B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AFDFF3-A5A5-422E-9747-90D538D89B4B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bn-BD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পাহাড়ী এলাকা </a:t>
          </a:r>
          <a:endParaRPr lang="en-US" sz="24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006A47E-69B2-4901-B8B2-7A5358D0FFC2}" type="parTrans" cxnId="{38F664B7-D241-4B6F-B1B5-19B6B97EDD8A}">
      <dgm:prSet/>
      <dgm:spPr/>
      <dgm:t>
        <a:bodyPr/>
        <a:lstStyle/>
        <a:p>
          <a:endParaRPr lang="en-US"/>
        </a:p>
      </dgm:t>
    </dgm:pt>
    <dgm:pt modelId="{7ECB4D47-B3B0-48F1-B5E2-EED75CE6E763}" type="sibTrans" cxnId="{38F664B7-D241-4B6F-B1B5-19B6B97EDD8A}">
      <dgm:prSet/>
      <dgm:spPr/>
      <dgm:t>
        <a:bodyPr/>
        <a:lstStyle/>
        <a:p>
          <a:endParaRPr lang="en-US"/>
        </a:p>
      </dgm:t>
    </dgm:pt>
    <dgm:pt modelId="{5768F0FB-BC0A-4829-9229-C10B9AB777CD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প্রাণীজ সম্পদ</a:t>
          </a:r>
          <a:endParaRPr lang="en-US" sz="2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8AE3155-F94C-4F4F-94EA-09F8BB137D23}" type="parTrans" cxnId="{0F1CCA4D-2411-4AA4-B1F4-F42E11F2D0AE}">
      <dgm:prSet/>
      <dgm:spPr/>
      <dgm:t>
        <a:bodyPr/>
        <a:lstStyle/>
        <a:p>
          <a:endParaRPr lang="en-US"/>
        </a:p>
      </dgm:t>
    </dgm:pt>
    <dgm:pt modelId="{394B5526-43F2-4BE2-97CE-637D9C388696}" type="sibTrans" cxnId="{0F1CCA4D-2411-4AA4-B1F4-F42E11F2D0AE}">
      <dgm:prSet/>
      <dgm:spPr/>
      <dgm:t>
        <a:bodyPr/>
        <a:lstStyle/>
        <a:p>
          <a:endParaRPr lang="en-US"/>
        </a:p>
      </dgm:t>
    </dgm:pt>
    <dgm:pt modelId="{BFC4B1A1-61B4-4FD7-BDDC-35AC2F4FDA21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bn-BD" sz="2400" b="1" u="none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বনজ সম্পদ</a:t>
          </a:r>
          <a:endParaRPr lang="en-US" sz="2400" b="1" u="none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94C004B-3718-4DF0-9AF2-1DCD8C7CE641}" type="parTrans" cxnId="{6A033D16-3069-4818-A11D-54A3FB71DF67}">
      <dgm:prSet/>
      <dgm:spPr/>
      <dgm:t>
        <a:bodyPr/>
        <a:lstStyle/>
        <a:p>
          <a:endParaRPr lang="en-US"/>
        </a:p>
      </dgm:t>
    </dgm:pt>
    <dgm:pt modelId="{C72C7EE4-CAB5-48B1-89F0-B9CBCDD5E62E}" type="sibTrans" cxnId="{6A033D16-3069-4818-A11D-54A3FB71DF67}">
      <dgm:prSet/>
      <dgm:spPr/>
      <dgm:t>
        <a:bodyPr/>
        <a:lstStyle/>
        <a:p>
          <a:endParaRPr lang="en-US"/>
        </a:p>
      </dgm:t>
    </dgm:pt>
    <dgm:pt modelId="{6042CD85-09F3-4173-AC10-765CA51B5616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খনিজ সম্পদ</a:t>
          </a:r>
          <a:endParaRPr lang="en-US" sz="2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E89C4F7-22E1-45FC-ABF1-693A8963438A}" type="parTrans" cxnId="{FABDD98A-0C65-4C59-A970-EA8F3C544EC1}">
      <dgm:prSet/>
      <dgm:spPr/>
      <dgm:t>
        <a:bodyPr/>
        <a:lstStyle/>
        <a:p>
          <a:endParaRPr lang="en-US"/>
        </a:p>
      </dgm:t>
    </dgm:pt>
    <dgm:pt modelId="{FEC1C27A-FC7C-480B-8469-E266A1EC8703}" type="sibTrans" cxnId="{FABDD98A-0C65-4C59-A970-EA8F3C544EC1}">
      <dgm:prSet/>
      <dgm:spPr/>
      <dgm:t>
        <a:bodyPr/>
        <a:lstStyle/>
        <a:p>
          <a:endParaRPr lang="en-US"/>
        </a:p>
      </dgm:t>
    </dgm:pt>
    <dgm:pt modelId="{973F3F29-5CF1-4AED-8CBD-54C845C6FFB3}" type="pres">
      <dgm:prSet presAssocID="{17CF4997-165E-459E-84D5-FAA4E6EB7C9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7375E46-ABA8-4A9F-AC86-C30B4C2613F2}" type="pres">
      <dgm:prSet presAssocID="{ECAFDFF3-A5A5-422E-9747-90D538D89B4B}" presName="singleCycle" presStyleCnt="0"/>
      <dgm:spPr/>
    </dgm:pt>
    <dgm:pt modelId="{FDB3DB2C-2AB4-481F-AFBA-8931A5205A07}" type="pres">
      <dgm:prSet presAssocID="{ECAFDFF3-A5A5-422E-9747-90D538D89B4B}" presName="singleCenter" presStyleLbl="node1" presStyleIdx="0" presStyleCnt="4" custScaleX="81852" custScaleY="77054" custLinFactNeighborX="2313" custLinFactNeighborY="-10576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552E9E74-66CC-4434-8092-AA93F978E54B}" type="pres">
      <dgm:prSet presAssocID="{B8AE3155-F94C-4F4F-94EA-09F8BB137D23}" presName="Name56" presStyleLbl="parChTrans1D2" presStyleIdx="0" presStyleCnt="3"/>
      <dgm:spPr/>
      <dgm:t>
        <a:bodyPr/>
        <a:lstStyle/>
        <a:p>
          <a:endParaRPr lang="en-US"/>
        </a:p>
      </dgm:t>
    </dgm:pt>
    <dgm:pt modelId="{AD87576C-AF3E-4FB8-AF66-117C0377AB28}" type="pres">
      <dgm:prSet presAssocID="{5768F0FB-BC0A-4829-9229-C10B9AB777CD}" presName="text0" presStyleLbl="node1" presStyleIdx="1" presStyleCnt="4" custScaleX="126798" custScaleY="111827" custRadScaleRad="95556" custRadScaleInc="12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B0780-4324-4912-BE16-2D11AA52D0AC}" type="pres">
      <dgm:prSet presAssocID="{A94C004B-3718-4DF0-9AF2-1DCD8C7CE641}" presName="Name56" presStyleLbl="parChTrans1D2" presStyleIdx="1" presStyleCnt="3"/>
      <dgm:spPr/>
      <dgm:t>
        <a:bodyPr/>
        <a:lstStyle/>
        <a:p>
          <a:endParaRPr lang="en-US"/>
        </a:p>
      </dgm:t>
    </dgm:pt>
    <dgm:pt modelId="{1D8B2D3E-4F37-49F9-86D9-8F0CE3370D66}" type="pres">
      <dgm:prSet presAssocID="{BFC4B1A1-61B4-4FD7-BDDC-35AC2F4FDA21}" presName="text0" presStyleLbl="node1" presStyleIdx="2" presStyleCnt="4" custScaleX="137619" custScaleY="118299" custRadScaleRad="93478" custRadScaleInc="-135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0E900D-42A4-4C15-85D1-33D5D0CE4586}" type="pres">
      <dgm:prSet presAssocID="{BE89C4F7-22E1-45FC-ABF1-693A8963438A}" presName="Name56" presStyleLbl="parChTrans1D2" presStyleIdx="2" presStyleCnt="3"/>
      <dgm:spPr/>
      <dgm:t>
        <a:bodyPr/>
        <a:lstStyle/>
        <a:p>
          <a:endParaRPr lang="en-US"/>
        </a:p>
      </dgm:t>
    </dgm:pt>
    <dgm:pt modelId="{FED707A2-3F5B-49E2-AFAC-AD349AD375F5}" type="pres">
      <dgm:prSet presAssocID="{6042CD85-09F3-4173-AC10-765CA51B5616}" presName="text0" presStyleLbl="node1" presStyleIdx="3" presStyleCnt="4" custScaleX="127215" custScaleY="112203" custRadScaleRad="85990" custRadScaleInc="121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F664B7-D241-4B6F-B1B5-19B6B97EDD8A}" srcId="{17CF4997-165E-459E-84D5-FAA4E6EB7C9B}" destId="{ECAFDFF3-A5A5-422E-9747-90D538D89B4B}" srcOrd="0" destOrd="0" parTransId="{1006A47E-69B2-4901-B8B2-7A5358D0FFC2}" sibTransId="{7ECB4D47-B3B0-48F1-B5E2-EED75CE6E763}"/>
    <dgm:cxn modelId="{31A2EF61-4D94-4AC0-8BA9-0D9F30A81B55}" type="presOf" srcId="{BE89C4F7-22E1-45FC-ABF1-693A8963438A}" destId="{090E900D-42A4-4C15-85D1-33D5D0CE4586}" srcOrd="0" destOrd="0" presId="urn:microsoft.com/office/officeart/2008/layout/RadialCluster"/>
    <dgm:cxn modelId="{FABDD98A-0C65-4C59-A970-EA8F3C544EC1}" srcId="{ECAFDFF3-A5A5-422E-9747-90D538D89B4B}" destId="{6042CD85-09F3-4173-AC10-765CA51B5616}" srcOrd="2" destOrd="0" parTransId="{BE89C4F7-22E1-45FC-ABF1-693A8963438A}" sibTransId="{FEC1C27A-FC7C-480B-8469-E266A1EC8703}"/>
    <dgm:cxn modelId="{0F1CCA4D-2411-4AA4-B1F4-F42E11F2D0AE}" srcId="{ECAFDFF3-A5A5-422E-9747-90D538D89B4B}" destId="{5768F0FB-BC0A-4829-9229-C10B9AB777CD}" srcOrd="0" destOrd="0" parTransId="{B8AE3155-F94C-4F4F-94EA-09F8BB137D23}" sibTransId="{394B5526-43F2-4BE2-97CE-637D9C388696}"/>
    <dgm:cxn modelId="{6A033D16-3069-4818-A11D-54A3FB71DF67}" srcId="{ECAFDFF3-A5A5-422E-9747-90D538D89B4B}" destId="{BFC4B1A1-61B4-4FD7-BDDC-35AC2F4FDA21}" srcOrd="1" destOrd="0" parTransId="{A94C004B-3718-4DF0-9AF2-1DCD8C7CE641}" sibTransId="{C72C7EE4-CAB5-48B1-89F0-B9CBCDD5E62E}"/>
    <dgm:cxn modelId="{79D02E43-A065-4541-9305-387BE0F4530E}" type="presOf" srcId="{17CF4997-165E-459E-84D5-FAA4E6EB7C9B}" destId="{973F3F29-5CF1-4AED-8CBD-54C845C6FFB3}" srcOrd="0" destOrd="0" presId="urn:microsoft.com/office/officeart/2008/layout/RadialCluster"/>
    <dgm:cxn modelId="{ADFB1F9E-FB0A-4D17-BD81-A2C5D9C36D4F}" type="presOf" srcId="{BFC4B1A1-61B4-4FD7-BDDC-35AC2F4FDA21}" destId="{1D8B2D3E-4F37-49F9-86D9-8F0CE3370D66}" srcOrd="0" destOrd="0" presId="urn:microsoft.com/office/officeart/2008/layout/RadialCluster"/>
    <dgm:cxn modelId="{018257F6-EC6E-4540-98FF-351804153DA8}" type="presOf" srcId="{5768F0FB-BC0A-4829-9229-C10B9AB777CD}" destId="{AD87576C-AF3E-4FB8-AF66-117C0377AB28}" srcOrd="0" destOrd="0" presId="urn:microsoft.com/office/officeart/2008/layout/RadialCluster"/>
    <dgm:cxn modelId="{27CB7ED0-9CE1-455C-AA1E-56CC43EA4A26}" type="presOf" srcId="{A94C004B-3718-4DF0-9AF2-1DCD8C7CE641}" destId="{4C5B0780-4324-4912-BE16-2D11AA52D0AC}" srcOrd="0" destOrd="0" presId="urn:microsoft.com/office/officeart/2008/layout/RadialCluster"/>
    <dgm:cxn modelId="{E87ECD72-FE51-447E-9AE6-07DB109207DB}" type="presOf" srcId="{ECAFDFF3-A5A5-422E-9747-90D538D89B4B}" destId="{FDB3DB2C-2AB4-481F-AFBA-8931A5205A07}" srcOrd="0" destOrd="0" presId="urn:microsoft.com/office/officeart/2008/layout/RadialCluster"/>
    <dgm:cxn modelId="{342629CD-FE85-471C-804B-035E2AFD4A8C}" type="presOf" srcId="{6042CD85-09F3-4173-AC10-765CA51B5616}" destId="{FED707A2-3F5B-49E2-AFAC-AD349AD375F5}" srcOrd="0" destOrd="0" presId="urn:microsoft.com/office/officeart/2008/layout/RadialCluster"/>
    <dgm:cxn modelId="{74F4E001-4F66-451B-8231-94F577DC6567}" type="presOf" srcId="{B8AE3155-F94C-4F4F-94EA-09F8BB137D23}" destId="{552E9E74-66CC-4434-8092-AA93F978E54B}" srcOrd="0" destOrd="0" presId="urn:microsoft.com/office/officeart/2008/layout/RadialCluster"/>
    <dgm:cxn modelId="{ABE9281E-0D74-4E20-A097-CD4D0E176A98}" type="presParOf" srcId="{973F3F29-5CF1-4AED-8CBD-54C845C6FFB3}" destId="{37375E46-ABA8-4A9F-AC86-C30B4C2613F2}" srcOrd="0" destOrd="0" presId="urn:microsoft.com/office/officeart/2008/layout/RadialCluster"/>
    <dgm:cxn modelId="{36CB2E79-93AA-4943-BC04-2E3C16B84170}" type="presParOf" srcId="{37375E46-ABA8-4A9F-AC86-C30B4C2613F2}" destId="{FDB3DB2C-2AB4-481F-AFBA-8931A5205A07}" srcOrd="0" destOrd="0" presId="urn:microsoft.com/office/officeart/2008/layout/RadialCluster"/>
    <dgm:cxn modelId="{3169D73F-1F52-4D5D-89B6-E1537D19A94D}" type="presParOf" srcId="{37375E46-ABA8-4A9F-AC86-C30B4C2613F2}" destId="{552E9E74-66CC-4434-8092-AA93F978E54B}" srcOrd="1" destOrd="0" presId="urn:microsoft.com/office/officeart/2008/layout/RadialCluster"/>
    <dgm:cxn modelId="{F36293A0-63A9-41A5-A810-72445ACA651C}" type="presParOf" srcId="{37375E46-ABA8-4A9F-AC86-C30B4C2613F2}" destId="{AD87576C-AF3E-4FB8-AF66-117C0377AB28}" srcOrd="2" destOrd="0" presId="urn:microsoft.com/office/officeart/2008/layout/RadialCluster"/>
    <dgm:cxn modelId="{5CD10128-6325-4405-BAC0-3B772DD4CE1C}" type="presParOf" srcId="{37375E46-ABA8-4A9F-AC86-C30B4C2613F2}" destId="{4C5B0780-4324-4912-BE16-2D11AA52D0AC}" srcOrd="3" destOrd="0" presId="urn:microsoft.com/office/officeart/2008/layout/RadialCluster"/>
    <dgm:cxn modelId="{EFAD0798-FB1B-4C9E-A32B-81459222D55D}" type="presParOf" srcId="{37375E46-ABA8-4A9F-AC86-C30B4C2613F2}" destId="{1D8B2D3E-4F37-49F9-86D9-8F0CE3370D66}" srcOrd="4" destOrd="0" presId="urn:microsoft.com/office/officeart/2008/layout/RadialCluster"/>
    <dgm:cxn modelId="{59D2B8D4-85BF-4FC6-AC84-6EF0BD7977F0}" type="presParOf" srcId="{37375E46-ABA8-4A9F-AC86-C30B4C2613F2}" destId="{090E900D-42A4-4C15-85D1-33D5D0CE4586}" srcOrd="5" destOrd="0" presId="urn:microsoft.com/office/officeart/2008/layout/RadialCluster"/>
    <dgm:cxn modelId="{7434E4CE-F974-4A7A-95EF-AE7655D34022}" type="presParOf" srcId="{37375E46-ABA8-4A9F-AC86-C30B4C2613F2}" destId="{FED707A2-3F5B-49E2-AFAC-AD349AD375F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B11B4-EC78-42FC-8E17-75C0DBF4759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F8F80-D52B-4EA1-A38C-F4CC34597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90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3F8F80-D52B-4EA1-A38C-F4CC3459764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53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4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5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5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4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3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8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2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2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62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3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5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A064E-9D86-4132-AA2C-FBAD4818E8D1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DF08C-81C9-4267-BC65-F7A84A6CB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36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39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3.jpg"/><Relationship Id="rId7" Type="http://schemas.openxmlformats.org/officeDocument/2006/relationships/image" Target="../media/image46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554942" y="431148"/>
            <a:ext cx="7140388" cy="181451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936" y="2918198"/>
            <a:ext cx="5567082" cy="375827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55501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96987" y="981634"/>
            <a:ext cx="6131860" cy="48947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মোসাঃ মেরীনা খাতুন।</a:t>
            </a:r>
          </a:p>
          <a:p>
            <a:pPr lvl="0" algn="ctr"/>
            <a:r>
              <a:rPr lang="bn-BD" sz="36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  <a:endParaRPr lang="en-US" sz="3600" b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BD" sz="36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নয়াদিয়াড়ী হা ই আ ম উচ্চ বিদ্যালয়</a:t>
            </a:r>
            <a:endParaRPr lang="en-US" sz="3600" b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BD" sz="36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গোমস্তাপুর, চাঁপাই নবাবগঞ্জ</a:t>
            </a:r>
          </a:p>
          <a:p>
            <a:pPr lvl="0" algn="ctr"/>
            <a:r>
              <a:rPr lang="bn-BD" sz="3600" b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 ডি-৩৩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245" y="1175217"/>
            <a:ext cx="3755461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554" y="749675"/>
            <a:ext cx="4043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i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800" b="1" i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0009" y="1874647"/>
            <a:ext cx="60186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 বাংলাদেশ ও বিশ্ব পরিচয়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শ্রেণী- অষ্টম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অধ্যায়-১২, পাঠ - ১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 ৪০ মিনিট</a:t>
            </a:r>
          </a:p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তাং- ২৬/১০/২০১৩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31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6127" y="4198677"/>
            <a:ext cx="8949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 কী দেখতে পাচ্ছি?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7" y="870890"/>
            <a:ext cx="3367086" cy="2152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391" y="870890"/>
            <a:ext cx="3484814" cy="21582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444" y="870890"/>
            <a:ext cx="3367086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05142" y="658904"/>
            <a:ext cx="4749640" cy="138504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8494" y="4168588"/>
            <a:ext cx="8511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n-BD" sz="32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এগুলো আমরা কোথা থেকে পাই ?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bn-BD" sz="32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প্রকৃতির কাছ থেকে </a:t>
            </a:r>
            <a:r>
              <a:rPr lang="bn-BD" sz="32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</a:t>
            </a:r>
            <a:r>
              <a:rPr lang="bn-BD" sz="32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 বস্তু পাই,</a:t>
            </a:r>
          </a:p>
          <a:p>
            <a:pPr lvl="0"/>
            <a:r>
              <a:rPr lang="bn-BD" sz="32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সেগুলোকে আমরা  কী বলবো </a:t>
            </a:r>
            <a:r>
              <a:rPr lang="bn-BD" sz="32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5654488" y="578222"/>
            <a:ext cx="5715000" cy="1546413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2060"/>
                </a:solidFill>
              </a:rPr>
              <a:t>প্রাকৃতিক সম্পদ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18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514600" y="618565"/>
            <a:ext cx="7207624" cy="13673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96989" y="3920567"/>
            <a:ext cx="69252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বিভিন্ন প্রাকৃতিক সম্পদ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b="1" dirty="0"/>
          </a:p>
        </p:txBody>
      </p:sp>
      <p:sp>
        <p:nvSpPr>
          <p:cNvPr id="5" name="5-Point Star 4"/>
          <p:cNvSpPr/>
          <p:nvPr/>
        </p:nvSpPr>
        <p:spPr>
          <a:xfrm>
            <a:off x="2514600" y="3920567"/>
            <a:ext cx="497542" cy="49006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8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1962" y="645911"/>
            <a:ext cx="33289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i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b="1" i="1" u="sn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9467" y="3483261"/>
            <a:ext cx="704458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প্রাকৃতিক সম্পদ কী তা বলতে পারবে।</a:t>
            </a:r>
          </a:p>
          <a:p>
            <a:pPr>
              <a:lnSpc>
                <a:spcPct val="150000"/>
              </a:lnSpc>
            </a:pPr>
            <a:r>
              <a:rPr lang="bn-BD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প্রাকৃতিক সম্পদগুলোর নাম উল্লেখ করতে পারবে।</a:t>
            </a:r>
          </a:p>
          <a:p>
            <a:pPr>
              <a:lnSpc>
                <a:spcPct val="150000"/>
              </a:lnSpc>
            </a:pPr>
            <a:r>
              <a:rPr lang="bn-BD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 মাটি সম্পদের বর্ণনা দিতে পারবে।</a:t>
            </a:r>
          </a:p>
          <a:p>
            <a:r>
              <a:rPr lang="bn-BD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নদীর </a:t>
            </a:r>
            <a:r>
              <a:rPr lang="bn-BD" sz="2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উপকারীতা সম্পর্কে লেখতে পারবে।</a:t>
            </a:r>
          </a:p>
          <a:p>
            <a:endParaRPr lang="bn-BD" sz="2800" b="1" dirty="0" smtClean="0">
              <a:solidFill>
                <a:srgbClr val="002060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722608" y="1415352"/>
            <a:ext cx="6642846" cy="1625205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63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627096" y="242047"/>
            <a:ext cx="8458199" cy="1664259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96493" y="528325"/>
            <a:ext cx="4221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</a:t>
            </a:r>
            <a:endParaRPr lang="en-US" sz="48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383" y="4609108"/>
            <a:ext cx="2810414" cy="19000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665" y="2212600"/>
            <a:ext cx="3038057" cy="1767913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6898664" y="4504765"/>
            <a:ext cx="3038058" cy="1896036"/>
            <a:chOff x="5346675" y="4276540"/>
            <a:chExt cx="2992878" cy="234302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0165" y="4304597"/>
              <a:ext cx="1505386" cy="1135569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6675" y="5413771"/>
              <a:ext cx="1508876" cy="1205796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3123" y="4276540"/>
              <a:ext cx="1556429" cy="1109174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5551" y="5362466"/>
              <a:ext cx="1484002" cy="1257101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383" y="2330679"/>
            <a:ext cx="2810414" cy="18540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2703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668" y="1181709"/>
            <a:ext cx="3232330" cy="20892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768" y="1289285"/>
            <a:ext cx="2408129" cy="7803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67" y="4022799"/>
            <a:ext cx="3232329" cy="2011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896" y="1181709"/>
            <a:ext cx="3199281" cy="2089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896" y="4022799"/>
            <a:ext cx="3160059" cy="224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2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64976" y="4195483"/>
            <a:ext cx="10027025" cy="646331"/>
            <a:chOff x="1358153" y="4101354"/>
            <a:chExt cx="9856693" cy="646331"/>
          </a:xfrm>
        </p:grpSpPr>
        <p:sp>
          <p:nvSpPr>
            <p:cNvPr id="3" name="TextBox 2"/>
            <p:cNvSpPr txBox="1"/>
            <p:nvPr/>
          </p:nvSpPr>
          <p:spPr>
            <a:xfrm>
              <a:off x="1909482" y="4101354"/>
              <a:ext cx="93053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প্রকৃতির কাছ থেকে পাওয়া সববস্তুকে আমরা</a:t>
              </a:r>
              <a:r>
                <a:rPr lang="en-US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3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বলবো--- </a:t>
              </a:r>
              <a:endParaRPr lang="en-US" sz="3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16-Point Star 3"/>
            <p:cNvSpPr/>
            <p:nvPr/>
          </p:nvSpPr>
          <p:spPr>
            <a:xfrm>
              <a:off x="1358153" y="4101791"/>
              <a:ext cx="551329" cy="497541"/>
            </a:xfrm>
            <a:prstGeom prst="star16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Flowchart: Alternate Process 1"/>
          <p:cNvSpPr/>
          <p:nvPr/>
        </p:nvSpPr>
        <p:spPr>
          <a:xfrm>
            <a:off x="2407023" y="1089211"/>
            <a:ext cx="7234518" cy="158675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পাকৃতিক সম্পদ</a:t>
            </a:r>
            <a:endParaRPr lang="en-US" sz="40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57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25235" y="704908"/>
            <a:ext cx="9993160" cy="4585448"/>
            <a:chOff x="109265" y="0"/>
            <a:chExt cx="9993160" cy="458544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3309" y="2312114"/>
              <a:ext cx="3253696" cy="227100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3929" y="38919"/>
              <a:ext cx="3371530" cy="230656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802" y="38919"/>
              <a:ext cx="3339623" cy="2241468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6876" y="2259782"/>
              <a:ext cx="3425549" cy="229161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65" y="2314439"/>
              <a:ext cx="3317513" cy="227100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036" y="0"/>
              <a:ext cx="3339622" cy="2280387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657247" y="5754526"/>
            <a:ext cx="7342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সম্পদের অপরিকল্পিত ব্যবহার।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0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249223" y="694765"/>
            <a:ext cx="8025028" cy="3865418"/>
            <a:chOff x="125341" y="-29008"/>
            <a:chExt cx="8025028" cy="35727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352" y="1744373"/>
              <a:ext cx="2689729" cy="179935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2335" y="-29008"/>
              <a:ext cx="2812472" cy="174307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0519" y="-29008"/>
              <a:ext cx="2609850" cy="1743075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2093" y="1670555"/>
              <a:ext cx="2609850" cy="185867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341" y="-29008"/>
              <a:ext cx="2704017" cy="174307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341" y="1685059"/>
              <a:ext cx="2798184" cy="182966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815789" y="5164893"/>
            <a:ext cx="98746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b="1" dirty="0" smtClean="0"/>
              <a:t>প্রাকৃতিক সম্পদ পরিকল্পিতভাবে ব্যবহার করবো সামাজিক এবং </a:t>
            </a:r>
          </a:p>
          <a:p>
            <a:r>
              <a:rPr lang="bn-BD" sz="2800" b="1" dirty="0" smtClean="0"/>
              <a:t>    অর্থনৈতিক জীবনের উন্নয়ন ঘটাবো।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4020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50507" y="1102370"/>
            <a:ext cx="32646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u="sng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400" b="1" i="1" u="sng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58138" y="1256257"/>
            <a:ext cx="2214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সময়-৪ মিঃ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2333" y="2549059"/>
            <a:ext cx="644366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১।প্রাকৃতিক সম্পদ কাকে বলে?</a:t>
            </a:r>
          </a:p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২।প্রাকৃতিক সম্পদগুলোর নাম লেখ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953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529461" y="225083"/>
            <a:ext cx="5284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মাটি (ভূমি)</a:t>
            </a:r>
            <a:endParaRPr lang="en-US" sz="36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033988" y="871414"/>
            <a:ext cx="8472477" cy="3895288"/>
            <a:chOff x="0" y="1608612"/>
            <a:chExt cx="8472477" cy="389528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3126" y="3494563"/>
              <a:ext cx="2864798" cy="2009337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9627" y="1608612"/>
              <a:ext cx="2848297" cy="188595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8" y="3534592"/>
              <a:ext cx="2818258" cy="1952625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4219" y="1608613"/>
              <a:ext cx="2818258" cy="188595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7924" y="3494562"/>
              <a:ext cx="2750849" cy="2009337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608613"/>
              <a:ext cx="2903369" cy="1885950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3227294" y="5198873"/>
            <a:ext cx="5790096" cy="1169550"/>
            <a:chOff x="3227294" y="5198873"/>
            <a:chExt cx="5790096" cy="1169550"/>
          </a:xfrm>
        </p:grpSpPr>
        <p:sp>
          <p:nvSpPr>
            <p:cNvPr id="32" name="TextBox 31"/>
            <p:cNvSpPr txBox="1"/>
            <p:nvPr/>
          </p:nvSpPr>
          <p:spPr>
            <a:xfrm>
              <a:off x="3227294" y="5198873"/>
              <a:ext cx="42823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algn="ctr">
                <a:buFont typeface="Wingdings" panose="05000000000000000000" pitchFamily="2" charset="2"/>
                <a:buChar char="v"/>
              </a:pPr>
              <a:r>
                <a:rPr lang="bn-BD" sz="3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উর্বর সমতল ভূমি।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3433" y="5783648"/>
              <a:ext cx="56039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v"/>
              </a:pPr>
              <a:r>
                <a:rPr lang="bn-BD" sz="3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বাংলাদেশের ভূমি খুবই উর্বর</a:t>
              </a:r>
              <a:r>
                <a: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3672922" y="3886200"/>
            <a:ext cx="5233181" cy="11562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মূল্যবান সম্পদ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0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20916115"/>
              </p:ext>
            </p:extLst>
          </p:nvPr>
        </p:nvGraphicFramePr>
        <p:xfrm>
          <a:off x="1930423" y="0"/>
          <a:ext cx="8128000" cy="5242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19025" y="5444606"/>
            <a:ext cx="6583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বছরে সমতল ভূমিতে ৩টি ফসল হয়।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26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C1EB26-35B6-4DC6-94C3-AF503E3BC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1FC1EB26-35B6-4DC6-94C3-AF503E3BC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1FC1EB26-35B6-4DC6-94C3-AF503E3BC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56F17B-FD8C-485B-9464-16737A52E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DD56F17B-FD8C-485B-9464-16737A52E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DD56F17B-FD8C-485B-9464-16737A52E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F865C0-6C68-40D5-849A-FECCF09E1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10F865C0-6C68-40D5-849A-FECCF09E1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>
                                            <p:graphicEl>
                                              <a:dgm id="{10F865C0-6C68-40D5-849A-FECCF09E1B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ADC344-4382-4F0D-9E96-BB5C62E4E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9DADC344-4382-4F0D-9E96-BB5C62E4E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9DADC344-4382-4F0D-9E96-BB5C62E4E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C24208-FC85-491C-8AE3-120856341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9DC24208-FC85-491C-8AE3-120856341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9DC24208-FC85-491C-8AE3-1208563411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D79102-06D3-4720-BB70-A4A70A33C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4BD79102-06D3-4720-BB70-A4A70A33C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4BD79102-06D3-4720-BB70-A4A70A33C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96749208"/>
              </p:ext>
            </p:extLst>
          </p:nvPr>
        </p:nvGraphicFramePr>
        <p:xfrm>
          <a:off x="4936292" y="514654"/>
          <a:ext cx="7091083" cy="51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152" y="6010837"/>
            <a:ext cx="7274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পাহাড়ে রয়েছে প্রচুর --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2353" y="766482"/>
            <a:ext cx="5095875" cy="3695701"/>
            <a:chOff x="0" y="-19331"/>
            <a:chExt cx="5095875" cy="369570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9331"/>
              <a:ext cx="2466975" cy="184785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6975" y="141192"/>
              <a:ext cx="2628900" cy="173355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28519"/>
              <a:ext cx="2547937" cy="184785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7065" y="1828520"/>
              <a:ext cx="2568809" cy="1847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840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B3DB2C-2AB4-481F-AFBA-8931A520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FDB3DB2C-2AB4-481F-AFBA-8931A520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52E9E74-66CC-4434-8092-AA93F978E5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2">
                                            <p:graphicEl>
                                              <a:dgm id="{552E9E74-66CC-4434-8092-AA93F978E5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87576C-AF3E-4FB8-AF66-117C0377AB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2">
                                            <p:graphicEl>
                                              <a:dgm id="{AD87576C-AF3E-4FB8-AF66-117C0377AB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5B0780-4324-4912-BE16-2D11AA52D0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2">
                                            <p:graphicEl>
                                              <a:dgm id="{4C5B0780-4324-4912-BE16-2D11AA52D0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8B2D3E-4F37-49F9-86D9-8F0CE3370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1D8B2D3E-4F37-49F9-86D9-8F0CE3370D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0E900D-42A4-4C15-85D1-33D5D0CE4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090E900D-42A4-4C15-85D1-33D5D0CE45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D707A2-3F5B-49E2-AFAC-AD349AD375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FED707A2-3F5B-49E2-AFAC-AD349AD375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873" y="4480148"/>
            <a:ext cx="68228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4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 ১০ভাগের ১ ভাগ </a:t>
            </a:r>
          </a:p>
          <a:p>
            <a:r>
              <a:rPr lang="bn-BD" sz="4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 হচ্ছে পাহাড়ী এলাকা </a:t>
            </a:r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>
              <a:xfrm>
                <a:off x="4712261" y="1116107"/>
                <a:ext cx="2562597" cy="2380129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n-BD" sz="4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bn-BD" sz="48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১০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261" y="1116107"/>
                <a:ext cx="2562597" cy="2380129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567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/>
          <p:cNvSpPr/>
          <p:nvPr/>
        </p:nvSpPr>
        <p:spPr>
          <a:xfrm>
            <a:off x="2339787" y="1377718"/>
            <a:ext cx="6347011" cy="116989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33008" y="1962665"/>
            <a:ext cx="2571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70C0"/>
                </a:solidFill>
              </a:rPr>
              <a:t>সময়-৫ মিঃ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92822" y="3658840"/>
            <a:ext cx="7420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মাটি সম্পদের বর্ণনা দাও।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33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1098105"/>
            <a:ext cx="3369414" cy="25321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014" y="1246022"/>
            <a:ext cx="3385577" cy="25321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0743" y="4934656"/>
            <a:ext cx="5824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দুটি কিসের 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65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19513" y="337550"/>
            <a:ext cx="8908694" cy="2092074"/>
            <a:chOff x="255493" y="402272"/>
            <a:chExt cx="8908694" cy="209207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493" y="456516"/>
              <a:ext cx="2820688" cy="199778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159" y="477601"/>
              <a:ext cx="2576185" cy="2016745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0322" y="402272"/>
              <a:ext cx="2743865" cy="2092074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221574" y="2843718"/>
            <a:ext cx="9757579" cy="2019137"/>
            <a:chOff x="1198558" y="2858460"/>
            <a:chExt cx="9757579" cy="2019137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9828" y="2858460"/>
              <a:ext cx="2636309" cy="193090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558" y="2968115"/>
              <a:ext cx="2823141" cy="190948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0923" y="2968115"/>
              <a:ext cx="2838557" cy="1903845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319513" y="4947124"/>
            <a:ext cx="10636624" cy="632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08529" y="5070800"/>
            <a:ext cx="9762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/>
              <a:t>প্রাকৃতিক সম্পদকে চাহিদা মত রুপান্তর  করে</a:t>
            </a:r>
          </a:p>
          <a:p>
            <a:r>
              <a:rPr lang="bn-BD" sz="3200" b="1" i="1" dirty="0" smtClean="0"/>
              <a:t>কাজে লাগানো</a:t>
            </a:r>
            <a:r>
              <a:rPr lang="bn-BD" b="1" i="1" dirty="0" smtClean="0"/>
              <a:t>।</a:t>
            </a:r>
            <a:endParaRPr lang="en-US" b="1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815" y="402272"/>
            <a:ext cx="2540557" cy="202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433918" y="967880"/>
            <a:ext cx="6091518" cy="1898996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0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5865" y="1655768"/>
            <a:ext cx="2504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সময়-১০ মিঃ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86858" y="3776939"/>
            <a:ext cx="8748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“নদ-নদী আমাদের অনেক উপকার করে ।”উক্তিটি বিশ্লেষণ করে।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726142" y="3970560"/>
            <a:ext cx="470647" cy="443753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5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28518" y="958181"/>
            <a:ext cx="2166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 ৭মিঃ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7578" y="2812397"/>
            <a:ext cx="75711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প্রাকৃতিক সম্পদ কাকে বলে?</a:t>
            </a:r>
          </a:p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প্রাকৃতিক সম্পদের নামগুলো বল?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বাংলাদেশের পাহাড়ে কী কী সম্পদ রয়েছে ?</a:t>
            </a:r>
          </a:p>
          <a:p>
            <a:pPr>
              <a:lnSpc>
                <a:spcPct val="150000"/>
              </a:lnSpc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নদীর ৩টি উপকারী দিক বল?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2057401" y="757023"/>
            <a:ext cx="4961963" cy="925536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400" b="1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1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30501" y="3255961"/>
            <a:ext cx="769620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“বাংলাদেশের মাটিতে সোনা ফলে।” বিশ্লেষণ কর</a:t>
            </a:r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2093913" y="3451628"/>
            <a:ext cx="393700" cy="469900"/>
          </a:xfrm>
          <a:prstGeom prst="star5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482789" y="1156448"/>
            <a:ext cx="4881282" cy="13850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b="1" i="1" dirty="0" smtClean="0"/>
          </a:p>
          <a:p>
            <a:pPr algn="ctr"/>
            <a:r>
              <a:rPr lang="bn-BD" sz="4000" b="1" i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</a:t>
            </a:r>
            <a:r>
              <a:rPr lang="bn-BD" sz="4000" b="1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i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4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628801" y="798673"/>
            <a:ext cx="6986588" cy="21243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5400" b="1" i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49" y="3025589"/>
            <a:ext cx="6287193" cy="33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2143</TotalTime>
  <Words>306</Words>
  <Application>Microsoft Office PowerPoint</Application>
  <PresentationFormat>Widescreen</PresentationFormat>
  <Paragraphs>72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823</cp:revision>
  <dcterms:created xsi:type="dcterms:W3CDTF">2013-10-25T05:09:07Z</dcterms:created>
  <dcterms:modified xsi:type="dcterms:W3CDTF">2013-10-30T10:43:55Z</dcterms:modified>
</cp:coreProperties>
</file>